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Grid="0" snapToObjects="1">
      <p:cViewPr varScale="1">
        <p:scale>
          <a:sx n="95" d="100"/>
          <a:sy n="95" d="100"/>
        </p:scale>
        <p:origin x="396" y="96"/>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63A107-8E24-49BB-989D-86990F857AE1}" type="datetimeFigureOut">
              <a:rPr lang="es-MX" smtClean="0"/>
              <a:t>19/08/2025</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8BF18A-1355-47C3-91EF-6CBB423A8AA3}" type="slidenum">
              <a:rPr lang="es-MX" smtClean="0"/>
              <a:t>‹Nº›</a:t>
            </a:fld>
            <a:endParaRPr lang="es-MX"/>
          </a:p>
        </p:txBody>
      </p:sp>
    </p:spTree>
    <p:extLst>
      <p:ext uri="{BB962C8B-B14F-4D97-AF65-F5344CB8AC3E}">
        <p14:creationId xmlns:p14="http://schemas.microsoft.com/office/powerpoint/2010/main" val="345475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Matriz Completa</a:t>
            </a:r>
            <a:endParaRPr dirty="0"/>
          </a:p>
          <a:p>
            <a:r>
              <a:rPr b="0" dirty="0"/>
              <a:t>No alt text provided</a:t>
            </a:r>
            <a:endParaRPr dirty="0"/>
          </a:p>
          <a:p>
            <a:endParaRPr dirty="0"/>
          </a:p>
          <a:p>
            <a:r>
              <a:rPr b="1" dirty="0"/>
              <a:t>Titulo</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Mostrar filtros</a:t>
            </a:r>
            <a:endParaRPr dirty="0"/>
          </a:p>
          <a:p>
            <a:r>
              <a:rPr b="0" dirty="0"/>
              <a:t>No alt text provided</a:t>
            </a:r>
            <a:endParaRPr dirty="0"/>
          </a:p>
          <a:p>
            <a:endParaRPr dirty="0"/>
          </a:p>
          <a:p>
            <a:r>
              <a:rPr b="1" dirty="0"/>
              <a:t>pivotTable</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Botón ver matriz resumen</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Titulo</a:t>
            </a:r>
            <a:endParaRPr dirty="0"/>
          </a:p>
          <a:p>
            <a:r>
              <a:rPr b="0" dirty="0"/>
              <a:t>No alt text provided</a:t>
            </a:r>
            <a:endParaRPr dirty="0"/>
          </a:p>
          <a:p>
            <a:endParaRPr dirty="0"/>
          </a:p>
          <a:p>
            <a:r>
              <a:rPr b="1" dirty="0"/>
              <a:t>tableEx</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Mostrar filtros</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8/19/2025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8/19/2025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8/19/2025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8/19/2025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8/19/2025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8/19/2025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9bdd4810-98ba-4ede-9069-7904d53e796d/?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9bdd4810-98ba-4ede-9069-7904d53e796d/?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Utilidades por proyecto Grum</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20/08/2025 2:12:32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20/08/2025 2:11:10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Matriz Completa ,Titulo ,actionButton ,slicer ,slicer ,slicer ,shape ,Mostrar filtros ,pivotTable ,textbox ,actionButton ,actionButton ,slicer ,slicer ,slicer ,shape ,actionButton ,Botón ver matriz resumen.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Utilidades por proyecto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Titulo ,tableEx ,actionButton ,slicer ,slicer ,slicer ,slicer ,shape ,Mostrar filtros.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Auxiliar de cuentas</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5</TotalTime>
  <Words>164</Words>
  <Application>Microsoft Office PowerPoint</Application>
  <PresentationFormat>Panorámica</PresentationFormat>
  <Paragraphs>86</Paragraphs>
  <Slides>3</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vt:i4>
      </vt:variant>
    </vt:vector>
  </HeadingPairs>
  <TitlesOfParts>
    <vt:vector size="11" baseType="lpstr">
      <vt:lpstr>Aptos</vt:lpstr>
      <vt:lpstr>Arial</vt:lpstr>
      <vt:lpstr>Calibri</vt:lpstr>
      <vt:lpstr>Calibri Light</vt:lpstr>
      <vt:lpstr>Segoe UI</vt:lpstr>
      <vt:lpstr>Segoe UI Light</vt:lpstr>
      <vt:lpstr>Segoe UI Semibold</vt:lpstr>
      <vt:lpstr>Custom Design</vt:lpstr>
      <vt:lpstr>Utilidades por proyecto Grum</vt:lpstr>
      <vt:lpstr>Utilidades por proyecto</vt:lpstr>
      <vt:lpstr>Auxiliar de cuentas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Office</cp:lastModifiedBy>
  <cp:revision>5</cp:revision>
  <dcterms:created xsi:type="dcterms:W3CDTF">2016-09-04T11:54:55Z</dcterms:created>
  <dcterms:modified xsi:type="dcterms:W3CDTF">2025-08-20T02:13:10Z</dcterms:modified>
</cp:coreProperties>
</file>